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7" r:id="rId4"/>
    <p:sldId id="288" r:id="rId5"/>
    <p:sldId id="258" r:id="rId6"/>
    <p:sldId id="259" r:id="rId7"/>
    <p:sldId id="260" r:id="rId8"/>
    <p:sldId id="261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9" r:id="rId18"/>
    <p:sldId id="263" r:id="rId19"/>
    <p:sldId id="264" r:id="rId20"/>
    <p:sldId id="265" r:id="rId21"/>
    <p:sldId id="266" r:id="rId22"/>
    <p:sldId id="267" r:id="rId23"/>
    <p:sldId id="268" r:id="rId24"/>
    <p:sldId id="290" r:id="rId25"/>
    <p:sldId id="291" r:id="rId26"/>
    <p:sldId id="292" r:id="rId27"/>
    <p:sldId id="294" r:id="rId28"/>
  </p:sldIdLst>
  <p:sldSz cx="10287000" cy="1828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ontserrat Classic" pitchFamily="2" charset="0"/>
      <p:regular r:id="rId33"/>
    </p:embeddedFont>
    <p:embeddedFont>
      <p:font typeface="Montserrat Classic Bold" pitchFamily="2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16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3444" y="54"/>
      </p:cViewPr>
      <p:guideLst>
        <p:guide orient="horz" pos="3840"/>
        <p:guide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font" Target="fonts/font6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font" Target="fonts/font5.fntdata" /><Relationship Id="rId38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font" Target="fonts/font1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font" Target="fonts/font4.fntdata" /><Relationship Id="rId37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font" Target="fonts/font3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font" Target="fonts/font2.fntdata" /><Relationship Id="rId35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5764" y="3787423"/>
            <a:ext cx="4371975" cy="26133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1525" y="6908800"/>
            <a:ext cx="3600450" cy="31157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8248"/>
            <a:ext cx="1157288" cy="104027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488248"/>
            <a:ext cx="3386138" cy="104027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02" y="7834491"/>
            <a:ext cx="4371975" cy="2421467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302" y="5167493"/>
            <a:ext cx="4371975" cy="2666999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8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3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13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91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69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48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26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6" y="2844801"/>
            <a:ext cx="2271713" cy="8046156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14613" y="2844801"/>
            <a:ext cx="2271713" cy="8046156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5" y="2729091"/>
            <a:ext cx="2272606" cy="1137355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8" indent="0">
              <a:buNone/>
              <a:defRPr sz="1125" b="1"/>
            </a:lvl2pPr>
            <a:lvl3pPr marL="514356" indent="0">
              <a:buNone/>
              <a:defRPr sz="1013" b="1"/>
            </a:lvl3pPr>
            <a:lvl4pPr marL="771535" indent="0">
              <a:buNone/>
              <a:defRPr sz="900" b="1"/>
            </a:lvl4pPr>
            <a:lvl5pPr marL="1028713" indent="0">
              <a:buNone/>
              <a:defRPr sz="900" b="1"/>
            </a:lvl5pPr>
            <a:lvl6pPr marL="1285891" indent="0">
              <a:buNone/>
              <a:defRPr sz="900" b="1"/>
            </a:lvl6pPr>
            <a:lvl7pPr marL="1543069" indent="0">
              <a:buNone/>
              <a:defRPr sz="900" b="1"/>
            </a:lvl7pPr>
            <a:lvl8pPr marL="1800248" indent="0">
              <a:buNone/>
              <a:defRPr sz="900" b="1"/>
            </a:lvl8pPr>
            <a:lvl9pPr marL="2057426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7175" y="3866444"/>
            <a:ext cx="2272606" cy="7024512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12827" y="2729091"/>
            <a:ext cx="2273498" cy="1137355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8" indent="0">
              <a:buNone/>
              <a:defRPr sz="1125" b="1"/>
            </a:lvl2pPr>
            <a:lvl3pPr marL="514356" indent="0">
              <a:buNone/>
              <a:defRPr sz="1013" b="1"/>
            </a:lvl3pPr>
            <a:lvl4pPr marL="771535" indent="0">
              <a:buNone/>
              <a:defRPr sz="900" b="1"/>
            </a:lvl4pPr>
            <a:lvl5pPr marL="1028713" indent="0">
              <a:buNone/>
              <a:defRPr sz="900" b="1"/>
            </a:lvl5pPr>
            <a:lvl6pPr marL="1285891" indent="0">
              <a:buNone/>
              <a:defRPr sz="900" b="1"/>
            </a:lvl6pPr>
            <a:lvl7pPr marL="1543069" indent="0">
              <a:buNone/>
              <a:defRPr sz="900" b="1"/>
            </a:lvl7pPr>
            <a:lvl8pPr marL="1800248" indent="0">
              <a:buNone/>
              <a:defRPr sz="900" b="1"/>
            </a:lvl8pPr>
            <a:lvl9pPr marL="2057426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12827" y="3866444"/>
            <a:ext cx="2273498" cy="7024512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485422"/>
            <a:ext cx="1692176" cy="2065867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0967" y="485423"/>
            <a:ext cx="2875359" cy="10405534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7175" y="2551291"/>
            <a:ext cx="1692176" cy="8339668"/>
          </a:xfrm>
        </p:spPr>
        <p:txBody>
          <a:bodyPr/>
          <a:lstStyle>
            <a:lvl1pPr marL="0" indent="0">
              <a:buNone/>
              <a:defRPr sz="788"/>
            </a:lvl1pPr>
            <a:lvl2pPr marL="257178" indent="0">
              <a:buNone/>
              <a:defRPr sz="675"/>
            </a:lvl2pPr>
            <a:lvl3pPr marL="514356" indent="0">
              <a:buNone/>
              <a:defRPr sz="563"/>
            </a:lvl3pPr>
            <a:lvl4pPr marL="771535" indent="0">
              <a:buNone/>
              <a:defRPr sz="506"/>
            </a:lvl4pPr>
            <a:lvl5pPr marL="1028713" indent="0">
              <a:buNone/>
              <a:defRPr sz="506"/>
            </a:lvl5pPr>
            <a:lvl6pPr marL="1285891" indent="0">
              <a:buNone/>
              <a:defRPr sz="506"/>
            </a:lvl6pPr>
            <a:lvl7pPr marL="1543069" indent="0">
              <a:buNone/>
              <a:defRPr sz="506"/>
            </a:lvl7pPr>
            <a:lvl8pPr marL="1800248" indent="0">
              <a:buNone/>
              <a:defRPr sz="506"/>
            </a:lvl8pPr>
            <a:lvl9pPr marL="2057426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162" y="8534400"/>
            <a:ext cx="3086100" cy="1007534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8162" y="1089378"/>
            <a:ext cx="3086100" cy="7315200"/>
          </a:xfrm>
        </p:spPr>
        <p:txBody>
          <a:bodyPr/>
          <a:lstStyle>
            <a:lvl1pPr marL="0" indent="0">
              <a:buNone/>
              <a:defRPr sz="1800"/>
            </a:lvl1pPr>
            <a:lvl2pPr marL="257178" indent="0">
              <a:buNone/>
              <a:defRPr sz="1575"/>
            </a:lvl2pPr>
            <a:lvl3pPr marL="514356" indent="0">
              <a:buNone/>
              <a:defRPr sz="1350"/>
            </a:lvl3pPr>
            <a:lvl4pPr marL="771535" indent="0">
              <a:buNone/>
              <a:defRPr sz="1125"/>
            </a:lvl4pPr>
            <a:lvl5pPr marL="1028713" indent="0">
              <a:buNone/>
              <a:defRPr sz="1125"/>
            </a:lvl5pPr>
            <a:lvl6pPr marL="1285891" indent="0">
              <a:buNone/>
              <a:defRPr sz="1125"/>
            </a:lvl6pPr>
            <a:lvl7pPr marL="1543069" indent="0">
              <a:buNone/>
              <a:defRPr sz="1125"/>
            </a:lvl7pPr>
            <a:lvl8pPr marL="1800248" indent="0">
              <a:buNone/>
              <a:defRPr sz="1125"/>
            </a:lvl8pPr>
            <a:lvl9pPr marL="2057426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162" y="9541934"/>
            <a:ext cx="3086100" cy="1430866"/>
          </a:xfrm>
        </p:spPr>
        <p:txBody>
          <a:bodyPr/>
          <a:lstStyle>
            <a:lvl1pPr marL="0" indent="0">
              <a:buNone/>
              <a:defRPr sz="788"/>
            </a:lvl1pPr>
            <a:lvl2pPr marL="257178" indent="0">
              <a:buNone/>
              <a:defRPr sz="675"/>
            </a:lvl2pPr>
            <a:lvl3pPr marL="514356" indent="0">
              <a:buNone/>
              <a:defRPr sz="563"/>
            </a:lvl3pPr>
            <a:lvl4pPr marL="771535" indent="0">
              <a:buNone/>
              <a:defRPr sz="506"/>
            </a:lvl4pPr>
            <a:lvl5pPr marL="1028713" indent="0">
              <a:buNone/>
              <a:defRPr sz="506"/>
            </a:lvl5pPr>
            <a:lvl6pPr marL="1285891" indent="0">
              <a:buNone/>
              <a:defRPr sz="506"/>
            </a:lvl6pPr>
            <a:lvl7pPr marL="1543069" indent="0">
              <a:buNone/>
              <a:defRPr sz="506"/>
            </a:lvl7pPr>
            <a:lvl8pPr marL="1800248" indent="0">
              <a:buNone/>
              <a:defRPr sz="506"/>
            </a:lvl8pPr>
            <a:lvl9pPr marL="2057426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7175" y="488245"/>
            <a:ext cx="4629150" cy="203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5" y="2844801"/>
            <a:ext cx="4629150" cy="8046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7175" y="11300181"/>
            <a:ext cx="12001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7364" y="11300181"/>
            <a:ext cx="16287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86175" y="11300181"/>
            <a:ext cx="12001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14356" rtl="0" eaLnBrk="1" latinLnBrk="0" hangingPunct="1"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84" indent="-192884" algn="l" defTabSz="514356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15" indent="-160736" algn="l" defTabSz="514356" rtl="0" eaLnBrk="1" latinLnBrk="0" hangingPunct="1">
        <a:spcBef>
          <a:spcPct val="20000"/>
        </a:spcBef>
        <a:buFont typeface="Arial" pitchFamily="34" charset="0"/>
        <a:buChar char="–"/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642945" indent="-128589" algn="l" defTabSz="514356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00124" indent="-128589" algn="l" defTabSz="514356" rtl="0" eaLnBrk="1" latinLnBrk="0" hangingPunct="1">
        <a:spcBef>
          <a:spcPct val="20000"/>
        </a:spcBef>
        <a:buFont typeface="Arial" pitchFamily="34" charset="0"/>
        <a:buChar char="–"/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57302" indent="-128589" algn="l" defTabSz="514356" rtl="0" eaLnBrk="1" latinLnBrk="0" hangingPunct="1">
        <a:spcBef>
          <a:spcPct val="20000"/>
        </a:spcBef>
        <a:buFont typeface="Arial" pitchFamily="34" charset="0"/>
        <a:buChar char="»"/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81" indent="-128589" algn="l" defTabSz="514356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58" indent="-128589" algn="l" defTabSz="514356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37" indent="-128589" algn="l" defTabSz="514356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6015" indent="-128589" algn="l" defTabSz="514356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6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8" algn="l" defTabSz="514356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6" algn="l" defTabSz="514356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35" algn="l" defTabSz="514356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13" algn="l" defTabSz="514356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91" algn="l" defTabSz="514356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69" algn="l" defTabSz="514356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48" algn="l" defTabSz="514356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26" algn="l" defTabSz="514356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 /><Relationship Id="rId7" Type="http://schemas.openxmlformats.org/officeDocument/2006/relationships/image" Target="../media/image15.sv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4.png" /><Relationship Id="rId5" Type="http://schemas.openxmlformats.org/officeDocument/2006/relationships/image" Target="../media/image11.svg" /><Relationship Id="rId4" Type="http://schemas.openxmlformats.org/officeDocument/2006/relationships/image" Target="../media/image10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 /><Relationship Id="rId7" Type="http://schemas.openxmlformats.org/officeDocument/2006/relationships/image" Target="../media/image15.sv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4.png" /><Relationship Id="rId5" Type="http://schemas.openxmlformats.org/officeDocument/2006/relationships/image" Target="../media/image11.svg" /><Relationship Id="rId4" Type="http://schemas.openxmlformats.org/officeDocument/2006/relationships/image" Target="../media/image10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 /><Relationship Id="rId7" Type="http://schemas.openxmlformats.org/officeDocument/2006/relationships/image" Target="../media/image15.sv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4.png" /><Relationship Id="rId5" Type="http://schemas.openxmlformats.org/officeDocument/2006/relationships/image" Target="../media/image11.svg" /><Relationship Id="rId4" Type="http://schemas.openxmlformats.org/officeDocument/2006/relationships/image" Target="../media/image10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 /><Relationship Id="rId7" Type="http://schemas.openxmlformats.org/officeDocument/2006/relationships/image" Target="../media/image15.sv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4.png" /><Relationship Id="rId5" Type="http://schemas.openxmlformats.org/officeDocument/2006/relationships/image" Target="../media/image11.svg" /><Relationship Id="rId4" Type="http://schemas.openxmlformats.org/officeDocument/2006/relationships/image" Target="../media/image10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 /><Relationship Id="rId7" Type="http://schemas.openxmlformats.org/officeDocument/2006/relationships/image" Target="../media/image15.sv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4.png" /><Relationship Id="rId5" Type="http://schemas.openxmlformats.org/officeDocument/2006/relationships/image" Target="../media/image11.svg" /><Relationship Id="rId4" Type="http://schemas.openxmlformats.org/officeDocument/2006/relationships/image" Target="../media/image10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 /><Relationship Id="rId7" Type="http://schemas.openxmlformats.org/officeDocument/2006/relationships/image" Target="../media/image15.sv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4.png" /><Relationship Id="rId5" Type="http://schemas.openxmlformats.org/officeDocument/2006/relationships/image" Target="../media/image11.svg" /><Relationship Id="rId4" Type="http://schemas.openxmlformats.org/officeDocument/2006/relationships/image" Target="../media/image10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 /><Relationship Id="rId7" Type="http://schemas.openxmlformats.org/officeDocument/2006/relationships/image" Target="../media/image15.sv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4.png" /><Relationship Id="rId5" Type="http://schemas.openxmlformats.org/officeDocument/2006/relationships/image" Target="../media/image11.svg" /><Relationship Id="rId4" Type="http://schemas.openxmlformats.org/officeDocument/2006/relationships/image" Target="../media/image10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 /><Relationship Id="rId7" Type="http://schemas.openxmlformats.org/officeDocument/2006/relationships/image" Target="../media/image15.sv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4.png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 /><Relationship Id="rId7" Type="http://schemas.openxmlformats.org/officeDocument/2006/relationships/image" Target="../media/image4.sv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5" Type="http://schemas.openxmlformats.org/officeDocument/2006/relationships/image" Target="../media/image15.svg" /><Relationship Id="rId4" Type="http://schemas.openxmlformats.org/officeDocument/2006/relationships/image" Target="../media/image14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7.jpe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2.jpeg" /><Relationship Id="rId5" Type="http://schemas.openxmlformats.org/officeDocument/2006/relationships/image" Target="../media/image11.svg" /><Relationship Id="rId4" Type="http://schemas.openxmlformats.org/officeDocument/2006/relationships/image" Target="../media/image10.pn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 /><Relationship Id="rId3" Type="http://schemas.openxmlformats.org/officeDocument/2006/relationships/image" Target="../media/image9.svg" /><Relationship Id="rId7" Type="http://schemas.openxmlformats.org/officeDocument/2006/relationships/image" Target="../media/image14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3.jpeg" /><Relationship Id="rId5" Type="http://schemas.openxmlformats.org/officeDocument/2006/relationships/image" Target="../media/image11.svg" /><Relationship Id="rId4" Type="http://schemas.openxmlformats.org/officeDocument/2006/relationships/image" Target="../media/image10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 /><Relationship Id="rId7" Type="http://schemas.openxmlformats.org/officeDocument/2006/relationships/image" Target="../media/image4.sv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png" /><Relationship Id="rId5" Type="http://schemas.openxmlformats.org/officeDocument/2006/relationships/image" Target="../media/image17.svg" /><Relationship Id="rId4" Type="http://schemas.openxmlformats.org/officeDocument/2006/relationships/image" Target="../media/image16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 /><Relationship Id="rId7" Type="http://schemas.openxmlformats.org/officeDocument/2006/relationships/image" Target="../media/image15.sv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4.png" /><Relationship Id="rId5" Type="http://schemas.openxmlformats.org/officeDocument/2006/relationships/image" Target="../media/image11.svg" /><Relationship Id="rId4" Type="http://schemas.openxmlformats.org/officeDocument/2006/relationships/image" Target="../media/image1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8644" y="6829425"/>
            <a:ext cx="379947" cy="463854"/>
          </a:xfrm>
          <a:custGeom>
            <a:avLst/>
            <a:gdLst/>
            <a:ahLst/>
            <a:cxnLst/>
            <a:rect l="l" t="t" r="r" b="b"/>
            <a:pathLst>
              <a:path w="675462" h="824630">
                <a:moveTo>
                  <a:pt x="0" y="0"/>
                </a:moveTo>
                <a:lnTo>
                  <a:pt x="675462" y="0"/>
                </a:lnTo>
                <a:lnTo>
                  <a:pt x="675462" y="824630"/>
                </a:lnTo>
                <a:lnTo>
                  <a:pt x="0" y="82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111642">
            <a:off x="6255271" y="6844532"/>
            <a:ext cx="5874572" cy="4774425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29123" y="11458575"/>
            <a:ext cx="5471617" cy="1747666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8644" y="8150884"/>
            <a:ext cx="554982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08"/>
              </a:lnSpc>
            </a:pPr>
            <a:r>
              <a:rPr lang="en-US" sz="6776" b="1">
                <a:solidFill>
                  <a:srgbClr val="AD009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INTERNSHIP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8644" y="8986702"/>
            <a:ext cx="526823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08"/>
              </a:lnSpc>
            </a:pPr>
            <a:r>
              <a:rPr lang="en-US" sz="6776" b="1">
                <a:solidFill>
                  <a:srgbClr val="2BB4D4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PORTFOLIO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8591" y="6857691"/>
            <a:ext cx="6471565" cy="27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62"/>
              </a:lnSpc>
            </a:pPr>
            <a:r>
              <a:rPr lang="en-US" sz="1687" b="1" i="1">
                <a:solidFill>
                  <a:srgbClr val="AD009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BACHELOR OF SCIENCE IN INFORMATION TECHNOLOGY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8644" y="10835303"/>
            <a:ext cx="2729181" cy="22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8"/>
              </a:lnSpc>
            </a:pPr>
            <a:r>
              <a:rPr lang="en-US" sz="1406" spc="70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YOUR NAME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2279316" y="5835918"/>
            <a:ext cx="6475389" cy="6475389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7178447" y="10271071"/>
            <a:ext cx="2694019" cy="4325664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9071" y="7621884"/>
            <a:ext cx="3814723" cy="1092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9"/>
              </a:lnSpc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Lorem ipsum dolor sit amet, consectetur adipiscing elit. Integer vulputate vel ipsum ac fringilla. Nunc cursus, arcu nec pretium aliquet, dui metus.</a:t>
            </a:r>
          </a:p>
        </p:txBody>
      </p:sp>
      <p:sp>
        <p:nvSpPr>
          <p:cNvPr id="8" name="Freeform 8"/>
          <p:cNvSpPr/>
          <p:nvPr/>
        </p:nvSpPr>
        <p:spPr>
          <a:xfrm rot="1505868">
            <a:off x="5200323" y="3809338"/>
            <a:ext cx="7076550" cy="48828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87653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2279316" y="5835918"/>
            <a:ext cx="6475389" cy="6475389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7178447" y="10271071"/>
            <a:ext cx="2694019" cy="4325664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9071" y="7621884"/>
            <a:ext cx="3814723" cy="1092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9"/>
              </a:lnSpc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Lorem ipsum dolor sit amet, consectetur adipiscing elit. Integer vulputate vel ipsum ac fringilla. Nunc cursus, arcu nec pretium aliquet, dui metus.</a:t>
            </a:r>
          </a:p>
        </p:txBody>
      </p:sp>
      <p:sp>
        <p:nvSpPr>
          <p:cNvPr id="8" name="Freeform 8"/>
          <p:cNvSpPr/>
          <p:nvPr/>
        </p:nvSpPr>
        <p:spPr>
          <a:xfrm rot="1505868">
            <a:off x="5200323" y="3809338"/>
            <a:ext cx="7076550" cy="48828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411949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2279316" y="5835918"/>
            <a:ext cx="6475389" cy="6475389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7178447" y="10271071"/>
            <a:ext cx="2694019" cy="4325664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9071" y="7621884"/>
            <a:ext cx="3814723" cy="1092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9"/>
              </a:lnSpc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Lorem ipsum dolor sit amet, consectetur adipiscing elit. Integer vulputate vel ipsum ac fringilla. Nunc cursus, arcu nec pretium aliquet, dui metus.</a:t>
            </a:r>
          </a:p>
        </p:txBody>
      </p:sp>
      <p:sp>
        <p:nvSpPr>
          <p:cNvPr id="8" name="Freeform 8"/>
          <p:cNvSpPr/>
          <p:nvPr/>
        </p:nvSpPr>
        <p:spPr>
          <a:xfrm rot="1505868">
            <a:off x="5200323" y="3809338"/>
            <a:ext cx="7076550" cy="48828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6833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2279316" y="5835918"/>
            <a:ext cx="6475389" cy="6475389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7178447" y="10271071"/>
            <a:ext cx="2694019" cy="4325664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9071" y="7621884"/>
            <a:ext cx="3814723" cy="1092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9"/>
              </a:lnSpc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Lorem ipsum dolor sit amet, consectetur adipiscing elit. Integer vulputate vel ipsum ac fringilla. Nunc cursus, arcu nec pretium aliquet, dui metus.</a:t>
            </a:r>
          </a:p>
        </p:txBody>
      </p:sp>
      <p:sp>
        <p:nvSpPr>
          <p:cNvPr id="8" name="Freeform 8"/>
          <p:cNvSpPr/>
          <p:nvPr/>
        </p:nvSpPr>
        <p:spPr>
          <a:xfrm rot="1505868">
            <a:off x="5200323" y="3809338"/>
            <a:ext cx="7076550" cy="48828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70113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2279316" y="5835918"/>
            <a:ext cx="6475389" cy="6475389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7178447" y="10271071"/>
            <a:ext cx="2694019" cy="4325664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9071" y="7621884"/>
            <a:ext cx="3814723" cy="1092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9"/>
              </a:lnSpc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Lorem ipsum dolor sit amet, consectetur adipiscing elit. Integer vulputate vel ipsum ac fringilla. Nunc cursus, arcu nec pretium aliquet, dui metus.</a:t>
            </a:r>
          </a:p>
        </p:txBody>
      </p:sp>
      <p:sp>
        <p:nvSpPr>
          <p:cNvPr id="8" name="Freeform 8"/>
          <p:cNvSpPr/>
          <p:nvPr/>
        </p:nvSpPr>
        <p:spPr>
          <a:xfrm rot="1505868">
            <a:off x="5200323" y="3809338"/>
            <a:ext cx="7076550" cy="48828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89292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2279316" y="5835918"/>
            <a:ext cx="6475389" cy="6475389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7178447" y="10271071"/>
            <a:ext cx="2694019" cy="4325664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9071" y="7621884"/>
            <a:ext cx="3814723" cy="1092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9"/>
              </a:lnSpc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Lorem ipsum dolor sit amet, consectetur adipiscing elit. Integer vulputate vel ipsum ac fringilla. Nunc cursus, arcu nec pretium aliquet, dui metus.</a:t>
            </a:r>
          </a:p>
        </p:txBody>
      </p:sp>
      <p:sp>
        <p:nvSpPr>
          <p:cNvPr id="8" name="Freeform 8"/>
          <p:cNvSpPr/>
          <p:nvPr/>
        </p:nvSpPr>
        <p:spPr>
          <a:xfrm rot="1505868">
            <a:off x="5200323" y="3809338"/>
            <a:ext cx="7076550" cy="48828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048736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2279316" y="5835918"/>
            <a:ext cx="6475389" cy="6475389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7178447" y="10271071"/>
            <a:ext cx="2694019" cy="4325664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9071" y="7621884"/>
            <a:ext cx="3814723" cy="1092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9"/>
              </a:lnSpc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Lorem ipsum dolor sit amet, consectetur adipiscing elit. Integer vulputate vel ipsum ac fringilla. Nunc cursus, arcu nec pretium aliquet, dui metus.</a:t>
            </a:r>
          </a:p>
        </p:txBody>
      </p:sp>
      <p:sp>
        <p:nvSpPr>
          <p:cNvPr id="8" name="Freeform 8"/>
          <p:cNvSpPr/>
          <p:nvPr/>
        </p:nvSpPr>
        <p:spPr>
          <a:xfrm rot="1505868">
            <a:off x="5200323" y="3809338"/>
            <a:ext cx="7076550" cy="48828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31091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3634438" y="3673107"/>
            <a:ext cx="8936629" cy="8936629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48401" flipH="1">
            <a:off x="8604957" y="6467230"/>
            <a:ext cx="3785291" cy="3076409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578644" y="8417505"/>
            <a:ext cx="4564856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63"/>
              </a:lnSpc>
            </a:pPr>
            <a:r>
              <a:rPr lang="en-US" sz="5063" b="1" dirty="0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APPENDICES </a:t>
            </a:r>
          </a:p>
        </p:txBody>
      </p:sp>
      <p:sp>
        <p:nvSpPr>
          <p:cNvPr id="24" name="Freeform 24"/>
          <p:cNvSpPr/>
          <p:nvPr/>
        </p:nvSpPr>
        <p:spPr>
          <a:xfrm rot="1082301">
            <a:off x="-2853341" y="9991826"/>
            <a:ext cx="6709998" cy="4629962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07928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073461">
            <a:off x="-5221122" y="3351363"/>
            <a:ext cx="9909959" cy="9909959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3" y="0"/>
                </a:lnTo>
                <a:lnTo>
                  <a:pt x="17617703" y="17617703"/>
                </a:lnTo>
                <a:lnTo>
                  <a:pt x="0" y="176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8644" y="6915150"/>
            <a:ext cx="3333157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9"/>
              </a:lnSpc>
            </a:pPr>
            <a:r>
              <a:rPr lang="en-US" sz="4499" b="1" dirty="0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PARENT’S CONSENT</a:t>
            </a:r>
          </a:p>
        </p:txBody>
      </p:sp>
      <p:sp>
        <p:nvSpPr>
          <p:cNvPr id="7" name="Freeform 7"/>
          <p:cNvSpPr/>
          <p:nvPr/>
        </p:nvSpPr>
        <p:spPr>
          <a:xfrm rot="-5400000" flipH="1">
            <a:off x="4938021" y="3691964"/>
            <a:ext cx="4535489" cy="3686115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4513189" y="5120235"/>
            <a:ext cx="9909959" cy="9909959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662819">
            <a:off x="4775481" y="4652638"/>
            <a:ext cx="7197158" cy="4966107"/>
          </a:xfrm>
          <a:custGeom>
            <a:avLst/>
            <a:gdLst/>
            <a:ahLst/>
            <a:cxnLst/>
            <a:rect l="l" t="t" r="r" b="b"/>
            <a:pathLst>
              <a:path w="12794948" h="8828634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8644" y="6937811"/>
            <a:ext cx="4689534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3"/>
              </a:lnSpc>
            </a:pPr>
            <a:r>
              <a:rPr lang="en-US" sz="5063" b="1" dirty="0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APPLICATION LETTER </a:t>
            </a:r>
          </a:p>
        </p:txBody>
      </p:sp>
      <p:sp>
        <p:nvSpPr>
          <p:cNvPr id="14" name="Freeform 14"/>
          <p:cNvSpPr/>
          <p:nvPr/>
        </p:nvSpPr>
        <p:spPr>
          <a:xfrm rot="8905814" flipH="1">
            <a:off x="-2399835" y="9667539"/>
            <a:ext cx="6356618" cy="5166197"/>
          </a:xfrm>
          <a:custGeom>
            <a:avLst/>
            <a:gdLst/>
            <a:ahLst/>
            <a:cxnLst/>
            <a:rect l="l" t="t" r="r" b="b"/>
            <a:pathLst>
              <a:path w="11300655" h="9184351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8644" y="6458701"/>
            <a:ext cx="6879504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3"/>
              </a:lnSpc>
            </a:pPr>
            <a:r>
              <a:rPr lang="en-US" sz="5063" b="1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TABLE OF CONTENT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8644" y="6962336"/>
            <a:ext cx="3722431" cy="3962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3613" lvl="1" indent="-151807">
              <a:lnSpc>
                <a:spcPts val="3515"/>
              </a:lnSpc>
              <a:buFont typeface="Arial"/>
              <a:buChar char="•"/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Acknowledgement------------- </a:t>
            </a:r>
          </a:p>
          <a:p>
            <a:pPr marL="303613" lvl="1" indent="-151807">
              <a:lnSpc>
                <a:spcPts val="3515"/>
              </a:lnSpc>
              <a:buFont typeface="Arial"/>
              <a:buChar char="•"/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Introduction----------------------</a:t>
            </a:r>
          </a:p>
          <a:p>
            <a:pPr marL="303613" lvl="1" indent="-151807">
              <a:lnSpc>
                <a:spcPts val="3515"/>
              </a:lnSpc>
              <a:buFont typeface="Arial"/>
              <a:buChar char="•"/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About Company----------------</a:t>
            </a:r>
          </a:p>
          <a:p>
            <a:pPr marL="303613" lvl="1" indent="-151807">
              <a:lnSpc>
                <a:spcPts val="3515"/>
              </a:lnSpc>
              <a:buFont typeface="Arial"/>
              <a:buChar char="•"/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Vision</a:t>
            </a:r>
          </a:p>
          <a:p>
            <a:pPr marL="303613" lvl="1" indent="-151807">
              <a:lnSpc>
                <a:spcPts val="3515"/>
              </a:lnSpc>
              <a:buFont typeface="Arial"/>
              <a:buChar char="•"/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Mission</a:t>
            </a:r>
          </a:p>
          <a:p>
            <a:pPr marL="303613" lvl="1" indent="-151807">
              <a:lnSpc>
                <a:spcPts val="3515"/>
              </a:lnSpc>
              <a:buFont typeface="Arial"/>
              <a:buChar char="•"/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Goals</a:t>
            </a:r>
          </a:p>
          <a:p>
            <a:pPr marL="303613" lvl="1" indent="-151807">
              <a:lnSpc>
                <a:spcPts val="3515"/>
              </a:lnSpc>
              <a:buFont typeface="Arial"/>
              <a:buChar char="•"/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Weekly Narrative Report</a:t>
            </a:r>
          </a:p>
          <a:p>
            <a:pPr marL="303613" lvl="1" indent="-151807">
              <a:lnSpc>
                <a:spcPts val="3515"/>
              </a:lnSpc>
              <a:buFont typeface="Arial"/>
              <a:buChar char="•"/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Learnings</a:t>
            </a:r>
          </a:p>
          <a:p>
            <a:pPr marL="303613" lvl="1" indent="-151807">
              <a:lnSpc>
                <a:spcPts val="3515"/>
              </a:lnSpc>
              <a:buFont typeface="Arial"/>
              <a:buChar char="•"/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Conclusion</a:t>
            </a:r>
          </a:p>
        </p:txBody>
      </p:sp>
      <p:sp>
        <p:nvSpPr>
          <p:cNvPr id="4" name="Freeform 4"/>
          <p:cNvSpPr/>
          <p:nvPr/>
        </p:nvSpPr>
        <p:spPr>
          <a:xfrm rot="-1625759">
            <a:off x="6095820" y="3824925"/>
            <a:ext cx="5341145" cy="4340894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018396" y="6962336"/>
            <a:ext cx="3193043" cy="5308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5"/>
              </a:lnSpc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Appendices</a:t>
            </a:r>
          </a:p>
          <a:p>
            <a:pPr marL="303613" lvl="1" indent="-151807">
              <a:lnSpc>
                <a:spcPts val="3515"/>
              </a:lnSpc>
              <a:buFont typeface="Arial"/>
              <a:buChar char="•"/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Parent’s Consent---------------</a:t>
            </a:r>
          </a:p>
          <a:p>
            <a:pPr marL="303613" lvl="1" indent="-151807">
              <a:lnSpc>
                <a:spcPts val="3515"/>
              </a:lnSpc>
              <a:buFont typeface="Arial"/>
              <a:buChar char="•"/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Application Letter-------------</a:t>
            </a:r>
          </a:p>
          <a:p>
            <a:pPr marL="303613" lvl="1" indent="-151807">
              <a:lnSpc>
                <a:spcPts val="3515"/>
              </a:lnSpc>
              <a:buFont typeface="Arial"/>
              <a:buChar char="•"/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COR</a:t>
            </a:r>
          </a:p>
          <a:p>
            <a:pPr marL="303613" lvl="1" indent="-151807">
              <a:lnSpc>
                <a:spcPts val="3515"/>
              </a:lnSpc>
              <a:buFont typeface="Arial"/>
              <a:buChar char="•"/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Endorsement Letter</a:t>
            </a:r>
          </a:p>
          <a:p>
            <a:pPr marL="303613" lvl="1" indent="-151807">
              <a:lnSpc>
                <a:spcPts val="3515"/>
              </a:lnSpc>
              <a:buFont typeface="Arial"/>
              <a:buChar char="•"/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MOA</a:t>
            </a:r>
          </a:p>
          <a:p>
            <a:pPr marL="303613" lvl="1" indent="-151807">
              <a:lnSpc>
                <a:spcPts val="3515"/>
              </a:lnSpc>
              <a:buFont typeface="Arial"/>
              <a:buChar char="•"/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DTR</a:t>
            </a:r>
          </a:p>
          <a:p>
            <a:pPr marL="303613" lvl="1" indent="-151807">
              <a:lnSpc>
                <a:spcPts val="3515"/>
              </a:lnSpc>
              <a:buFont typeface="Arial"/>
              <a:buChar char="•"/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Certificate of Completion</a:t>
            </a:r>
          </a:p>
          <a:p>
            <a:pPr marL="303613" lvl="1" indent="-151807">
              <a:lnSpc>
                <a:spcPts val="3515"/>
              </a:lnSpc>
              <a:buFont typeface="Arial"/>
              <a:buChar char="•"/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Evaluation Sheet</a:t>
            </a:r>
          </a:p>
          <a:p>
            <a:pPr marL="303613" lvl="1" indent="-151807">
              <a:lnSpc>
                <a:spcPts val="3515"/>
              </a:lnSpc>
              <a:buFont typeface="Arial"/>
              <a:buChar char="•"/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Pictures</a:t>
            </a:r>
          </a:p>
          <a:p>
            <a:pPr marL="303613" lvl="1" indent="-151807">
              <a:lnSpc>
                <a:spcPts val="3515"/>
              </a:lnSpc>
              <a:buFont typeface="Arial"/>
              <a:buChar char="•"/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Resume</a:t>
            </a:r>
          </a:p>
          <a:p>
            <a:pPr>
              <a:lnSpc>
                <a:spcPts val="3515"/>
              </a:lnSpc>
            </a:pPr>
            <a:endParaRPr lang="en-US" sz="1406">
              <a:solidFill>
                <a:srgbClr val="2E2E2E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30669">
            <a:off x="-4483853" y="217941"/>
            <a:ext cx="10428706" cy="10428706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8644" y="7520246"/>
            <a:ext cx="4822038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3"/>
              </a:lnSpc>
            </a:pPr>
            <a:r>
              <a:rPr lang="en-US" sz="5063" b="1" dirty="0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COR</a:t>
            </a:r>
          </a:p>
        </p:txBody>
      </p:sp>
      <p:sp>
        <p:nvSpPr>
          <p:cNvPr id="14" name="Freeform 14"/>
          <p:cNvSpPr/>
          <p:nvPr/>
        </p:nvSpPr>
        <p:spPr>
          <a:xfrm rot="5242519" flipH="1">
            <a:off x="-586136" y="10885938"/>
            <a:ext cx="4535489" cy="3686115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8644" y="7021237"/>
            <a:ext cx="6936588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3"/>
              </a:lnSpc>
            </a:pPr>
            <a:r>
              <a:rPr lang="en-US" sz="5063" b="1" dirty="0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ENDORSEMENT LETTER </a:t>
            </a:r>
          </a:p>
        </p:txBody>
      </p:sp>
      <p:sp>
        <p:nvSpPr>
          <p:cNvPr id="5" name="Freeform 5"/>
          <p:cNvSpPr/>
          <p:nvPr/>
        </p:nvSpPr>
        <p:spPr>
          <a:xfrm rot="8243363" flipH="1">
            <a:off x="-762534" y="10333968"/>
            <a:ext cx="4535489" cy="3686115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8644" y="7062239"/>
            <a:ext cx="4274109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3"/>
              </a:lnSpc>
            </a:pPr>
            <a:r>
              <a:rPr lang="en-US" sz="5063" b="1" dirty="0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MOA</a:t>
            </a:r>
          </a:p>
        </p:txBody>
      </p:sp>
      <p:sp>
        <p:nvSpPr>
          <p:cNvPr id="12" name="Freeform 12"/>
          <p:cNvSpPr/>
          <p:nvPr/>
        </p:nvSpPr>
        <p:spPr>
          <a:xfrm rot="3987423" flipH="1">
            <a:off x="7101954" y="10335404"/>
            <a:ext cx="4535489" cy="3686115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578644" y="7804796"/>
            <a:ext cx="4803793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3"/>
              </a:lnSpc>
            </a:pPr>
            <a:r>
              <a:rPr lang="en-US" sz="5063" b="1" dirty="0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DTR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8644" y="7062239"/>
            <a:ext cx="4274109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3"/>
              </a:lnSpc>
            </a:pPr>
            <a:r>
              <a:rPr lang="en-US" sz="5063" b="1" dirty="0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MOA</a:t>
            </a:r>
          </a:p>
        </p:txBody>
      </p:sp>
      <p:sp>
        <p:nvSpPr>
          <p:cNvPr id="12" name="Freeform 12"/>
          <p:cNvSpPr/>
          <p:nvPr/>
        </p:nvSpPr>
        <p:spPr>
          <a:xfrm rot="3987423" flipH="1">
            <a:off x="7101954" y="10335404"/>
            <a:ext cx="4535489" cy="3686115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88130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8644" y="7062239"/>
            <a:ext cx="5400675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63"/>
              </a:lnSpc>
            </a:pPr>
            <a:r>
              <a:rPr lang="en-US" sz="5063" b="1" dirty="0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CERTIFICATE OF COMPLETION </a:t>
            </a:r>
          </a:p>
        </p:txBody>
      </p:sp>
      <p:sp>
        <p:nvSpPr>
          <p:cNvPr id="12" name="Freeform 12"/>
          <p:cNvSpPr/>
          <p:nvPr/>
        </p:nvSpPr>
        <p:spPr>
          <a:xfrm rot="3987423" flipH="1">
            <a:off x="7101954" y="10335404"/>
            <a:ext cx="4535489" cy="3686115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59420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8643" y="7062239"/>
            <a:ext cx="5063133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63"/>
              </a:lnSpc>
            </a:pPr>
            <a:r>
              <a:rPr lang="en-US" sz="5063" b="1" dirty="0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EVALUATION SHEETS</a:t>
            </a:r>
          </a:p>
        </p:txBody>
      </p:sp>
      <p:sp>
        <p:nvSpPr>
          <p:cNvPr id="12" name="Freeform 12"/>
          <p:cNvSpPr/>
          <p:nvPr/>
        </p:nvSpPr>
        <p:spPr>
          <a:xfrm rot="3987423" flipH="1">
            <a:off x="7101954" y="10335404"/>
            <a:ext cx="4535489" cy="3686115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58549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8644" y="7062239"/>
            <a:ext cx="4274109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3"/>
              </a:lnSpc>
            </a:pPr>
            <a:r>
              <a:rPr lang="en-US" sz="5063" b="1" dirty="0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RESUME </a:t>
            </a:r>
          </a:p>
        </p:txBody>
      </p:sp>
      <p:sp>
        <p:nvSpPr>
          <p:cNvPr id="12" name="Freeform 12"/>
          <p:cNvSpPr/>
          <p:nvPr/>
        </p:nvSpPr>
        <p:spPr>
          <a:xfrm rot="3987423" flipH="1">
            <a:off x="7101954" y="10335404"/>
            <a:ext cx="4535489" cy="3686115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9505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78643" y="6909019"/>
            <a:ext cx="7538442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63"/>
              </a:lnSpc>
            </a:pPr>
            <a:r>
              <a:rPr lang="en-US" sz="5063" b="1" dirty="0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ACKNOWLEDGEMENT </a:t>
            </a: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55D04C5F-82C5-7676-DD3A-260555049BD5}"/>
              </a:ext>
            </a:extLst>
          </p:cNvPr>
          <p:cNvSpPr/>
          <p:nvPr/>
        </p:nvSpPr>
        <p:spPr>
          <a:xfrm rot="-1625759">
            <a:off x="6606984" y="9634973"/>
            <a:ext cx="6122525" cy="4975943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">
            <a:extLst>
              <a:ext uri="{FF2B5EF4-FFF2-40B4-BE49-F238E27FC236}">
                <a16:creationId xmlns:a16="http://schemas.microsoft.com/office/drawing/2014/main" id="{10E58311-0666-21F0-0E2A-124BF50AA9F8}"/>
              </a:ext>
            </a:extLst>
          </p:cNvPr>
          <p:cNvSpPr/>
          <p:nvPr/>
        </p:nvSpPr>
        <p:spPr>
          <a:xfrm rot="-1625759">
            <a:off x="6692709" y="9720698"/>
            <a:ext cx="6122525" cy="4975943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">
            <a:extLst>
              <a:ext uri="{FF2B5EF4-FFF2-40B4-BE49-F238E27FC236}">
                <a16:creationId xmlns:a16="http://schemas.microsoft.com/office/drawing/2014/main" id="{2F396A2F-6396-D28F-234D-02FB8D358EE6}"/>
              </a:ext>
            </a:extLst>
          </p:cNvPr>
          <p:cNvSpPr/>
          <p:nvPr/>
        </p:nvSpPr>
        <p:spPr>
          <a:xfrm rot="-1625759">
            <a:off x="6778434" y="9806422"/>
            <a:ext cx="6122525" cy="4975943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">
            <a:extLst>
              <a:ext uri="{FF2B5EF4-FFF2-40B4-BE49-F238E27FC236}">
                <a16:creationId xmlns:a16="http://schemas.microsoft.com/office/drawing/2014/main" id="{D363E9EC-E9D8-4A07-D47E-BE97772CECC0}"/>
              </a:ext>
            </a:extLst>
          </p:cNvPr>
          <p:cNvSpPr/>
          <p:nvPr/>
        </p:nvSpPr>
        <p:spPr>
          <a:xfrm rot="-1625759">
            <a:off x="6778434" y="9806422"/>
            <a:ext cx="6122525" cy="4975943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11281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6055129" y="11628081"/>
            <a:ext cx="6122525" cy="4975943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8644" y="7165817"/>
            <a:ext cx="7538442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63"/>
              </a:lnSpc>
            </a:pPr>
            <a:r>
              <a:rPr lang="en-US" sz="5063" b="1" dirty="0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INTRODUCTION </a:t>
            </a:r>
          </a:p>
        </p:txBody>
      </p:sp>
      <p:sp>
        <p:nvSpPr>
          <p:cNvPr id="21" name="Freeform 2">
            <a:extLst>
              <a:ext uri="{FF2B5EF4-FFF2-40B4-BE49-F238E27FC236}">
                <a16:creationId xmlns:a16="http://schemas.microsoft.com/office/drawing/2014/main" id="{10E58311-0666-21F0-0E2A-124BF50AA9F8}"/>
              </a:ext>
            </a:extLst>
          </p:cNvPr>
          <p:cNvSpPr/>
          <p:nvPr/>
        </p:nvSpPr>
        <p:spPr>
          <a:xfrm rot="12727055">
            <a:off x="6261226" y="2872422"/>
            <a:ext cx="6122525" cy="4975943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">
            <a:extLst>
              <a:ext uri="{FF2B5EF4-FFF2-40B4-BE49-F238E27FC236}">
                <a16:creationId xmlns:a16="http://schemas.microsoft.com/office/drawing/2014/main" id="{2F396A2F-6396-D28F-234D-02FB8D358EE6}"/>
              </a:ext>
            </a:extLst>
          </p:cNvPr>
          <p:cNvSpPr/>
          <p:nvPr/>
        </p:nvSpPr>
        <p:spPr>
          <a:xfrm rot="2851299">
            <a:off x="-2005264" y="11213288"/>
            <a:ext cx="6890280" cy="4489170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">
            <a:extLst>
              <a:ext uri="{FF2B5EF4-FFF2-40B4-BE49-F238E27FC236}">
                <a16:creationId xmlns:a16="http://schemas.microsoft.com/office/drawing/2014/main" id="{D363E9EC-E9D8-4A07-D47E-BE97772CECC0}"/>
              </a:ext>
            </a:extLst>
          </p:cNvPr>
          <p:cNvSpPr/>
          <p:nvPr/>
        </p:nvSpPr>
        <p:spPr>
          <a:xfrm rot="9145242">
            <a:off x="-2085245" y="2760223"/>
            <a:ext cx="6122525" cy="4975943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41576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4431712" y="7460074"/>
            <a:ext cx="6122525" cy="4975943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8644" y="7165817"/>
            <a:ext cx="6378549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3"/>
              </a:lnSpc>
            </a:pPr>
            <a:r>
              <a:rPr lang="en-US" sz="5063" b="1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ABOUT COMPANY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8644" y="8202075"/>
            <a:ext cx="3379942" cy="3067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9"/>
              </a:lnSpc>
            </a:pPr>
            <a:r>
              <a:rPr lang="en-US" sz="1406" dirty="0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HYW IT Distributor is an IT product distributor established in 2012, with offices in Cebu City, Davao City, and Quezon City. They offer a wide range of IT products, including computer parts, accessories, CCTV cameras, and other IT supplies, with a focus on global brands like ACER, ASUS, and HP. Their service guarantees prompt and quality product delivery nationwide.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922044" y="8255653"/>
            <a:ext cx="4786313" cy="2964656"/>
            <a:chOff x="0" y="0"/>
            <a:chExt cx="11345333" cy="702733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3544" b="3544"/>
            <a:stretch>
              <a:fillRect/>
            </a:stretch>
          </p:blipFill>
          <p:spPr>
            <a:xfrm>
              <a:off x="0" y="0"/>
              <a:ext cx="11345333" cy="7027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3200983" y="4078485"/>
            <a:ext cx="8069262" cy="8069262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9293">
            <a:off x="6846141" y="5831349"/>
            <a:ext cx="3872979" cy="6218668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143500" y="7486651"/>
            <a:ext cx="4564856" cy="3314700"/>
            <a:chOff x="0" y="0"/>
            <a:chExt cx="10820400" cy="785706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rcRect l="4037" r="4037"/>
            <a:stretch>
              <a:fillRect/>
            </a:stretch>
          </p:blipFill>
          <p:spPr>
            <a:xfrm>
              <a:off x="0" y="0"/>
              <a:ext cx="10820400" cy="7857067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578644" y="7020304"/>
            <a:ext cx="2733451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3"/>
              </a:lnSpc>
            </a:pPr>
            <a:r>
              <a:rPr lang="en-US" sz="5063" b="1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VISION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2279316" y="5835918"/>
            <a:ext cx="6475389" cy="6475389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7178447" y="10271071"/>
            <a:ext cx="2694019" cy="4325664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78644" y="8944570"/>
            <a:ext cx="9129713" cy="2514005"/>
            <a:chOff x="0" y="0"/>
            <a:chExt cx="21640800" cy="65532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rcRect t="23579"/>
            <a:stretch>
              <a:fillRect/>
            </a:stretch>
          </p:blipFill>
          <p:spPr>
            <a:xfrm>
              <a:off x="0" y="0"/>
              <a:ext cx="21640800" cy="655320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578644" y="6920508"/>
            <a:ext cx="3647851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3"/>
              </a:lnSpc>
            </a:pPr>
            <a:r>
              <a:rPr lang="en-US" sz="5063" b="1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MISSION</a:t>
            </a:r>
          </a:p>
        </p:txBody>
      </p:sp>
      <p:sp>
        <p:nvSpPr>
          <p:cNvPr id="8" name="Freeform 8"/>
          <p:cNvSpPr/>
          <p:nvPr/>
        </p:nvSpPr>
        <p:spPr>
          <a:xfrm rot="1505868">
            <a:off x="5200323" y="3809338"/>
            <a:ext cx="7076550" cy="48828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4937561" y="4781526"/>
            <a:ext cx="7711529" cy="7711529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5815169" y="7596100"/>
            <a:ext cx="830031" cy="374198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5815169" y="8956902"/>
            <a:ext cx="830031" cy="374198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5815169" y="10317702"/>
            <a:ext cx="830031" cy="374198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78644" y="6920508"/>
            <a:ext cx="3999680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3"/>
              </a:lnSpc>
            </a:pPr>
            <a:r>
              <a:rPr lang="en-US" sz="5063" b="1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GOAL</a:t>
            </a:r>
          </a:p>
        </p:txBody>
      </p:sp>
      <p:sp>
        <p:nvSpPr>
          <p:cNvPr id="14" name="Freeform 14"/>
          <p:cNvSpPr/>
          <p:nvPr/>
        </p:nvSpPr>
        <p:spPr>
          <a:xfrm rot="8532740" flipH="1">
            <a:off x="-1520716" y="10215753"/>
            <a:ext cx="3785291" cy="3076409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E4C324F2-CC8F-4FC3-C8EA-A24D07F0529C}"/>
              </a:ext>
            </a:extLst>
          </p:cNvPr>
          <p:cNvSpPr/>
          <p:nvPr/>
        </p:nvSpPr>
        <p:spPr>
          <a:xfrm flipH="1">
            <a:off x="713469" y="7928499"/>
            <a:ext cx="830031" cy="374198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07C8C0E4-F67D-D0CC-734D-F1B1951BB7E2}"/>
              </a:ext>
            </a:extLst>
          </p:cNvPr>
          <p:cNvSpPr/>
          <p:nvPr/>
        </p:nvSpPr>
        <p:spPr>
          <a:xfrm flipH="1">
            <a:off x="713469" y="8909360"/>
            <a:ext cx="830031" cy="374198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1A2010AE-CF82-C8D6-55AA-2E84C74BBA59}"/>
              </a:ext>
            </a:extLst>
          </p:cNvPr>
          <p:cNvSpPr/>
          <p:nvPr/>
        </p:nvSpPr>
        <p:spPr>
          <a:xfrm flipH="1">
            <a:off x="713469" y="9924816"/>
            <a:ext cx="830031" cy="374198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2279316" y="5835918"/>
            <a:ext cx="6475389" cy="6475389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7178447" y="10271071"/>
            <a:ext cx="2694019" cy="4325664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78643" y="6920508"/>
            <a:ext cx="5368529" cy="1962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63"/>
              </a:lnSpc>
            </a:pPr>
            <a:r>
              <a:rPr lang="en-US" sz="5063" b="1" dirty="0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WEEKLY NARRATIVE REPORT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4092" y="9069200"/>
            <a:ext cx="3814723" cy="1092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9"/>
              </a:lnSpc>
            </a:pPr>
            <a:r>
              <a:rPr lang="en-US" sz="1406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Lorem ipsum dolor sit amet, consectetur adipiscing elit. Integer vulputate vel ipsum ac fringilla. Nunc cursus, arcu nec pretium aliquet, dui metus.</a:t>
            </a:r>
          </a:p>
        </p:txBody>
      </p:sp>
      <p:sp>
        <p:nvSpPr>
          <p:cNvPr id="8" name="Freeform 8"/>
          <p:cNvSpPr/>
          <p:nvPr/>
        </p:nvSpPr>
        <p:spPr>
          <a:xfrm rot="1505868">
            <a:off x="5200323" y="3809338"/>
            <a:ext cx="7076550" cy="48828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765293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965</Words>
  <Application>Microsoft Office PowerPoint</Application>
  <PresentationFormat>Custom</PresentationFormat>
  <Paragraphs>79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BSIT Portfolio Template</dc:title>
  <dc:creator>Administrator</dc:creator>
  <cp:lastModifiedBy>Jeferd Jenizan</cp:lastModifiedBy>
  <cp:revision>13</cp:revision>
  <dcterms:created xsi:type="dcterms:W3CDTF">2006-08-16T00:00:00Z</dcterms:created>
  <dcterms:modified xsi:type="dcterms:W3CDTF">2025-05-08T22:19:19Z</dcterms:modified>
  <dc:identifier>DAGc_2T1-G8</dc:identifier>
</cp:coreProperties>
</file>